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4660"/>
  </p:normalViewPr>
  <p:slideViewPr>
    <p:cSldViewPr snapToGrid="0">
      <p:cViewPr>
        <p:scale>
          <a:sx n="125" d="100"/>
          <a:sy n="125" d="100"/>
        </p:scale>
        <p:origin x="1452" y="-3654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jp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e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pixabay.com/illustrations/eye-icon-symbol-look-vision-see-1915454/" TargetMode="External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hyperlink" Target="https://www.freepngimg.com/png/64835-logo-computer-gmail-email-icons-free-png-hq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2.jpg"/><Relationship Id="rId22" Type="http://schemas.openxmlformats.org/officeDocument/2006/relationships/hyperlink" Target="https://www.freepngimg.com/png/62663-vector-map-google-center-icons-maps-compu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3165"/>
            <a:ext cx="6858001" cy="14076001"/>
            <a:chOff x="-1" y="3166"/>
            <a:chExt cx="6858001" cy="12405739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240573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67"/>
              <a:ext cx="6858000" cy="12405738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206995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1330333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3138401" y="1345320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ARACTERISTICAS"/>
          <p:cNvGrpSpPr/>
          <p:nvPr/>
        </p:nvGrpSpPr>
        <p:grpSpPr>
          <a:xfrm>
            <a:off x="59217" y="7645375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271059" y="290678"/>
            <a:ext cx="2465791" cy="434627"/>
            <a:chOff x="270187" y="402910"/>
            <a:chExt cx="2465791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65791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2342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4028550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Botiquines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accent2">
                      <a:lumMod val="50000"/>
                    </a:scheme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Ventanas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Cocina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Puertas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chemeClr val="bg2">
                      <a:lumMod val="50000"/>
                    </a:scheme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MODAL" hidden="1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7023100" y="-504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10566115"/>
            <a:ext cx="6686551" cy="3456000"/>
            <a:chOff x="80856" y="10566115"/>
            <a:chExt cx="6686551" cy="3456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5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35693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1347</TotalTime>
  <Words>291</Words>
  <Application>Microsoft Office PowerPoint</Application>
  <PresentationFormat>Panorámica</PresentationFormat>
  <Paragraphs>65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Bahnschrift Condensed</vt:lpstr>
      <vt:lpstr>Calibri</vt:lpstr>
      <vt:lpstr>Calibri Light</vt:lpstr>
      <vt:lpstr>Wingdings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74</cp:revision>
  <dcterms:created xsi:type="dcterms:W3CDTF">2022-05-16T15:14:49Z</dcterms:created>
  <dcterms:modified xsi:type="dcterms:W3CDTF">2022-05-20T13:07:02Z</dcterms:modified>
</cp:coreProperties>
</file>